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1" r:id="rId3"/>
    <p:sldId id="257" r:id="rId4"/>
    <p:sldId id="258" r:id="rId5"/>
    <p:sldId id="265" r:id="rId6"/>
    <p:sldId id="266" r:id="rId7"/>
    <p:sldId id="302" r:id="rId8"/>
    <p:sldId id="296" r:id="rId9"/>
    <p:sldId id="303" r:id="rId10"/>
    <p:sldId id="297" r:id="rId11"/>
    <p:sldId id="299" r:id="rId12"/>
    <p:sldId id="300" r:id="rId13"/>
    <p:sldId id="304" r:id="rId14"/>
    <p:sldId id="259" r:id="rId15"/>
    <p:sldId id="305" r:id="rId16"/>
    <p:sldId id="306" r:id="rId17"/>
    <p:sldId id="260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72" r:id="rId26"/>
    <p:sldId id="271" r:id="rId27"/>
    <p:sldId id="314" r:id="rId28"/>
    <p:sldId id="315" r:id="rId29"/>
    <p:sldId id="316" r:id="rId30"/>
    <p:sldId id="261" r:id="rId31"/>
    <p:sldId id="262" r:id="rId32"/>
    <p:sldId id="263" r:id="rId33"/>
    <p:sldId id="264" r:id="rId34"/>
    <p:sldId id="268" r:id="rId35"/>
    <p:sldId id="269" r:id="rId36"/>
    <p:sldId id="270" r:id="rId37"/>
    <p:sldId id="317" r:id="rId38"/>
    <p:sldId id="323" r:id="rId39"/>
    <p:sldId id="318" r:id="rId40"/>
    <p:sldId id="319" r:id="rId41"/>
    <p:sldId id="320" r:id="rId42"/>
    <p:sldId id="321" r:id="rId43"/>
    <p:sldId id="32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2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9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9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51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5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7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3386-E71A-4D5C-AD08-87F5EF627B6B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3CE7-0C4B-4E4D-83B0-B63C1E1B5A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5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1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audio" Target="../media/audio1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audio" Target="../media/audio1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audio" Target="../media/audio1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35248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oin.wav"/>
          </p:stSnd>
        </p:sndAc>
      </p:transition>
    </mc:Choice>
    <mc:Fallback xmlns="">
      <p:transition spd="slow">
        <p:checker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476672"/>
            <a:ext cx="746135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888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692696"/>
            <a:ext cx="738377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60840" cy="552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280920" cy="605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04664"/>
            <a:ext cx="761025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449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32441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48254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laser.wav"/>
          </p:stSnd>
        </p:sndAc>
      </p:transition>
    </mc:Choice>
    <mc:Fallback xmlns="">
      <p:transition spd="slow">
        <p:blinds dir="vert"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76396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59213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2844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32848" cy="55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4" y="548680"/>
            <a:ext cx="761025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4948"/>
            <a:ext cx="8007126" cy="5790356"/>
          </a:xfrm>
          <a:prstGeom prst="rect">
            <a:avLst/>
          </a:prstGeom>
        </p:spPr>
      </p:pic>
      <p:pic>
        <p:nvPicPr>
          <p:cNvPr id="3" name="Lo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90119" cy="5832648"/>
          </a:xfrm>
          <a:prstGeom prst="rect">
            <a:avLst/>
          </a:prstGeom>
        </p:spPr>
      </p:pic>
      <p:pic>
        <p:nvPicPr>
          <p:cNvPr id="3" name="So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8006637" cy="5904656"/>
          </a:xfrm>
          <a:prstGeom prst="rect">
            <a:avLst/>
          </a:prstGeom>
        </p:spPr>
      </p:pic>
      <p:pic>
        <p:nvPicPr>
          <p:cNvPr id="3" name="Co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32656"/>
            <a:ext cx="7654027" cy="5616624"/>
          </a:xfrm>
          <a:prstGeom prst="rect">
            <a:avLst/>
          </a:prstGeom>
        </p:spPr>
      </p:pic>
      <p:pic>
        <p:nvPicPr>
          <p:cNvPr id="3" name="A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088420" cy="5184576"/>
          </a:xfrm>
          <a:prstGeom prst="rect">
            <a:avLst/>
          </a:prstGeom>
        </p:spPr>
      </p:pic>
      <p:pic>
        <p:nvPicPr>
          <p:cNvPr id="3" name="O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57075" cy="5976664"/>
          </a:xfrm>
          <a:prstGeom prst="rect">
            <a:avLst/>
          </a:prstGeom>
        </p:spPr>
      </p:pic>
      <p:pic>
        <p:nvPicPr>
          <p:cNvPr id="3" name="Once Sound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420786" cy="5472608"/>
          </a:xfrm>
          <a:prstGeom prst="rect">
            <a:avLst/>
          </a:prstGeom>
        </p:spPr>
      </p:pic>
      <p:pic>
        <p:nvPicPr>
          <p:cNvPr id="3" name="Whe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3"/>
            <a:ext cx="7776864" cy="57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ashreg.wav"/>
          </p:stSnd>
        </p:sndAc>
      </p:transition>
    </mc:Choice>
    <mc:Fallback xmlns="">
      <p:transition spd="slow">
        <p:dissolv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313757" cy="6120680"/>
          </a:xfrm>
          <a:prstGeom prst="rect">
            <a:avLst/>
          </a:prstGeom>
        </p:spPr>
      </p:pic>
      <p:pic>
        <p:nvPicPr>
          <p:cNvPr id="3" name="Th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2656"/>
            <a:ext cx="803184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88640"/>
            <a:ext cx="8124145" cy="5976664"/>
          </a:xfrm>
          <a:prstGeom prst="rect">
            <a:avLst/>
          </a:prstGeom>
        </p:spPr>
      </p:pic>
      <p:pic>
        <p:nvPicPr>
          <p:cNvPr id="3" name="Wa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2656"/>
            <a:ext cx="8158083" cy="5832648"/>
          </a:xfrm>
          <a:prstGeom prst="rect">
            <a:avLst/>
          </a:prstGeom>
        </p:spPr>
      </p:pic>
      <p:pic>
        <p:nvPicPr>
          <p:cNvPr id="3" name="Look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6808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0648"/>
            <a:ext cx="8019891" cy="5832648"/>
          </a:xfrm>
          <a:prstGeom prst="rect">
            <a:avLst/>
          </a:prstGeom>
        </p:spPr>
      </p:pic>
      <p:pic>
        <p:nvPicPr>
          <p:cNvPr id="3" name="O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5486" cy="5904656"/>
          </a:xfrm>
          <a:prstGeom prst="rect">
            <a:avLst/>
          </a:prstGeom>
        </p:spPr>
      </p:pic>
      <p:pic>
        <p:nvPicPr>
          <p:cNvPr id="3" name="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2695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60648"/>
            <a:ext cx="8254415" cy="5976664"/>
          </a:xfrm>
          <a:prstGeom prst="rect">
            <a:avLst/>
          </a:prstGeom>
        </p:spPr>
      </p:pic>
      <p:pic>
        <p:nvPicPr>
          <p:cNvPr id="3" name="Sai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6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15" y="243012"/>
            <a:ext cx="4225955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14" y="3339355"/>
            <a:ext cx="4225955" cy="308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414908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Contrast Emphasis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176" y="90872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Usually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6864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556792"/>
            <a:ext cx="662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/>
              <a:t>Regional Variations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847933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319726" cy="2755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84984"/>
            <a:ext cx="4319726" cy="27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2855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35" y="307540"/>
            <a:ext cx="4464497" cy="284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3284984"/>
            <a:ext cx="4464497" cy="28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32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8" y="620688"/>
            <a:ext cx="4253702" cy="2713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56" y="3501008"/>
            <a:ext cx="4253702" cy="27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7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392488" cy="2802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47504"/>
            <a:ext cx="4392488" cy="28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6992"/>
            <a:ext cx="4463742" cy="2847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676"/>
            <a:ext cx="4463742" cy="28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48"/>
            <a:ext cx="8211340" cy="59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76350"/>
      </p:ext>
    </p:extLst>
  </p:cSld>
  <p:clrMapOvr>
    <a:masterClrMapping/>
  </p:clrMapOvr>
  <p:transition spd="slow">
    <p:wheel spokes="1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8586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03184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drumroll.wav"/>
          </p:stSnd>
        </p:sndAc>
      </p:transition>
    </mc:Choice>
    <mc:Fallback xmlns="">
      <p:transition spd="slow">
        <p:checker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468"/>
            <a:ext cx="779622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76672"/>
            <a:ext cx="783671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6071</TotalTime>
  <Words>5</Words>
  <Application>Microsoft Office PowerPoint</Application>
  <PresentationFormat>On-screen Show (4:3)</PresentationFormat>
  <Paragraphs>3</Paragraphs>
  <Slides>43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Ingrid Connors</cp:lastModifiedBy>
  <cp:revision>23</cp:revision>
  <dcterms:created xsi:type="dcterms:W3CDTF">2014-10-22T20:29:35Z</dcterms:created>
  <dcterms:modified xsi:type="dcterms:W3CDTF">2018-04-20T20:49:12Z</dcterms:modified>
</cp:coreProperties>
</file>