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0" r:id="rId15"/>
    <p:sldId id="273" r:id="rId16"/>
    <p:sldId id="274" r:id="rId17"/>
    <p:sldId id="279" r:id="rId18"/>
    <p:sldId id="278" r:id="rId19"/>
    <p:sldId id="275" r:id="rId20"/>
    <p:sldId id="276" r:id="rId21"/>
    <p:sldId id="285" r:id="rId22"/>
    <p:sldId id="277" r:id="rId23"/>
    <p:sldId id="290" r:id="rId24"/>
    <p:sldId id="291" r:id="rId25"/>
    <p:sldId id="286" r:id="rId26"/>
    <p:sldId id="289" r:id="rId27"/>
    <p:sldId id="288" r:id="rId28"/>
    <p:sldId id="287" r:id="rId29"/>
    <p:sldId id="281" r:id="rId30"/>
    <p:sldId id="282" r:id="rId31"/>
    <p:sldId id="283" r:id="rId32"/>
    <p:sldId id="284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16" r:id="rId43"/>
    <p:sldId id="305" r:id="rId44"/>
    <p:sldId id="307" r:id="rId45"/>
    <p:sldId id="308" r:id="rId46"/>
    <p:sldId id="301" r:id="rId47"/>
    <p:sldId id="314" r:id="rId48"/>
    <p:sldId id="309" r:id="rId49"/>
    <p:sldId id="306" r:id="rId50"/>
    <p:sldId id="315" r:id="rId51"/>
    <p:sldId id="311" r:id="rId52"/>
    <p:sldId id="313" r:id="rId53"/>
    <p:sldId id="312" r:id="rId54"/>
    <p:sldId id="310" r:id="rId55"/>
    <p:sldId id="304" r:id="rId56"/>
    <p:sldId id="303" r:id="rId57"/>
    <p:sldId id="302" r:id="rId58"/>
    <p:sldId id="280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74" d="100"/>
          <a:sy n="74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5AF29-4FA7-4FC4-A76D-BC2B3F3B43F3}" type="datetimeFigureOut">
              <a:rPr lang="en-GB" smtClean="0"/>
              <a:t>22/04/2018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8EA5-CF01-491A-8A92-CE5D87EFB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52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5AF29-4FA7-4FC4-A76D-BC2B3F3B43F3}" type="datetimeFigureOut">
              <a:rPr lang="en-GB" smtClean="0"/>
              <a:t>22/04/2018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8EA5-CF01-491A-8A92-CE5D87EFB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97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5AF29-4FA7-4FC4-A76D-BC2B3F3B43F3}" type="datetimeFigureOut">
              <a:rPr lang="en-GB" smtClean="0"/>
              <a:t>22/04/2018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8EA5-CF01-491A-8A92-CE5D87EFB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65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5AF29-4FA7-4FC4-A76D-BC2B3F3B43F3}" type="datetimeFigureOut">
              <a:rPr lang="en-GB" smtClean="0"/>
              <a:t>22/04/2018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8EA5-CF01-491A-8A92-CE5D87EFB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94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5AF29-4FA7-4FC4-A76D-BC2B3F3B43F3}" type="datetimeFigureOut">
              <a:rPr lang="en-GB" smtClean="0"/>
              <a:t>22/04/2018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8EA5-CF01-491A-8A92-CE5D87EFB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94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5AF29-4FA7-4FC4-A76D-BC2B3F3B43F3}" type="datetimeFigureOut">
              <a:rPr lang="en-GB" smtClean="0"/>
              <a:t>22/04/2018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8EA5-CF01-491A-8A92-CE5D87EFB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60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5AF29-4FA7-4FC4-A76D-BC2B3F3B43F3}" type="datetimeFigureOut">
              <a:rPr lang="en-GB" smtClean="0"/>
              <a:t>22/04/2018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8EA5-CF01-491A-8A92-CE5D87EFB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01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5AF29-4FA7-4FC4-A76D-BC2B3F3B43F3}" type="datetimeFigureOut">
              <a:rPr lang="en-GB" smtClean="0"/>
              <a:t>22/04/2018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8EA5-CF01-491A-8A92-CE5D87EFB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39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5AF29-4FA7-4FC4-A76D-BC2B3F3B43F3}" type="datetimeFigureOut">
              <a:rPr lang="en-GB" smtClean="0"/>
              <a:t>22/04/2018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8EA5-CF01-491A-8A92-CE5D87EFB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848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5AF29-4FA7-4FC4-A76D-BC2B3F3B43F3}" type="datetimeFigureOut">
              <a:rPr lang="en-GB" smtClean="0"/>
              <a:t>22/04/2018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8EA5-CF01-491A-8A92-CE5D87EFB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63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5AF29-4FA7-4FC4-A76D-BC2B3F3B43F3}" type="datetimeFigureOut">
              <a:rPr lang="en-GB" smtClean="0"/>
              <a:t>22/04/2018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8EA5-CF01-491A-8A92-CE5D87EFB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782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5AF29-4FA7-4FC4-A76D-BC2B3F3B43F3}" type="datetimeFigureOut">
              <a:rPr lang="en-GB" smtClean="0"/>
              <a:t>22/04/2018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8EA5-CF01-491A-8A92-CE5D87EFB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5172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36" y="18000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95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2" name="coin.wav"/>
          </p:stSnd>
        </p:sndAc>
      </p:transition>
    </mc:Choice>
    <mc:Fallback xmlns="">
      <p:transition spd="slow">
        <p:fade/>
        <p:sndAc>
          <p:stSnd>
            <p:snd r:embed="rId4" name="coi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55" y="141803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5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32" y="0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44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13" y="18000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6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8" y="18000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69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8" y="18000"/>
            <a:ext cx="10944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9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15" y="0"/>
            <a:ext cx="10944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35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45" y="18000"/>
            <a:ext cx="10944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11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16" y="0"/>
            <a:ext cx="10944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03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10" y="0"/>
            <a:ext cx="10944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818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33" y="0"/>
            <a:ext cx="10944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0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98" y="18000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8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00" y="18000"/>
            <a:ext cx="10944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6804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27" y="18000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6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83" y="18000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613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96" y="0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70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51" y="0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8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10" y="18000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3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64" y="18000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0" y="0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7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88" y="18000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88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39" y="120064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84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24" y="26578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512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52" y="18000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7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34" y="-98877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14" y="0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20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35" y="0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59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9" y="0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60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83" y="0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92" y="18000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31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14" y="0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8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3" y="18000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3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6" y="18000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616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70" y="18000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96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43" y="18000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3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41" y="18000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6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51" y="0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8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32" y="18000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6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30" y="18000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0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65" y="18000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2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02" y="0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56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68" y="18000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70" y="18000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6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87" y="0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4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95" y="119385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51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11" y="18000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68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72" y="18000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57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65" y="0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0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20" y="18000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795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74" y="18000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2387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31" y="18000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21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07" y="18000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4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10" y="18000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42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41" y="18000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38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61" y="18000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8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52" y="0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0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23" y="0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58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83" y="137032"/>
            <a:ext cx="109440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43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</TotalTime>
  <Words>0</Words>
  <Application>Microsoft Office PowerPoint</Application>
  <PresentationFormat>Widescreen</PresentationFormat>
  <Paragraphs>0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Common Exception Words</dc:title>
  <dc:creator>Ingrid Connors</dc:creator>
  <cp:lastModifiedBy>Ingrid Connors</cp:lastModifiedBy>
  <cp:revision>10</cp:revision>
  <dcterms:created xsi:type="dcterms:W3CDTF">2015-05-12T22:51:33Z</dcterms:created>
  <dcterms:modified xsi:type="dcterms:W3CDTF">2018-04-22T22:34:43Z</dcterms:modified>
</cp:coreProperties>
</file>